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4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C537-CB81-4512-AC87-9DB5B8D43FBB}" type="datetimeFigureOut">
              <a:rPr lang="ko-KR" altLang="en-US" smtClean="0"/>
              <a:pPr/>
              <a:t>2012-07-11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96ED-00A1-4A7C-BF16-8544A9082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C537-CB81-4512-AC87-9DB5B8D43FBB}" type="datetimeFigureOut">
              <a:rPr lang="ko-KR" altLang="en-US" smtClean="0"/>
              <a:pPr/>
              <a:t>2012-07-11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96ED-00A1-4A7C-BF16-8544A9082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C537-CB81-4512-AC87-9DB5B8D43FBB}" type="datetimeFigureOut">
              <a:rPr lang="ko-KR" altLang="en-US" smtClean="0"/>
              <a:pPr/>
              <a:t>2012-07-11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96ED-00A1-4A7C-BF16-8544A9082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C537-CB81-4512-AC87-9DB5B8D43FBB}" type="datetimeFigureOut">
              <a:rPr lang="ko-KR" altLang="en-US" smtClean="0"/>
              <a:pPr/>
              <a:t>2012-07-11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96ED-00A1-4A7C-BF16-8544A9082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C537-CB81-4512-AC87-9DB5B8D43FBB}" type="datetimeFigureOut">
              <a:rPr lang="ko-KR" altLang="en-US" smtClean="0"/>
              <a:pPr/>
              <a:t>2012-07-11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96ED-00A1-4A7C-BF16-8544A9082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C537-CB81-4512-AC87-9DB5B8D43FBB}" type="datetimeFigureOut">
              <a:rPr lang="ko-KR" altLang="en-US" smtClean="0"/>
              <a:pPr/>
              <a:t>2012-07-11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96ED-00A1-4A7C-BF16-8544A9082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C537-CB81-4512-AC87-9DB5B8D43FBB}" type="datetimeFigureOut">
              <a:rPr lang="ko-KR" altLang="en-US" smtClean="0"/>
              <a:pPr/>
              <a:t>2012-07-11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96ED-00A1-4A7C-BF16-8544A9082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C537-CB81-4512-AC87-9DB5B8D43FBB}" type="datetimeFigureOut">
              <a:rPr lang="ko-KR" altLang="en-US" smtClean="0"/>
              <a:pPr/>
              <a:t>2012-07-11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96ED-00A1-4A7C-BF16-8544A9082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C537-CB81-4512-AC87-9DB5B8D43FBB}" type="datetimeFigureOut">
              <a:rPr lang="ko-KR" altLang="en-US" smtClean="0"/>
              <a:pPr/>
              <a:t>2012-07-11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96ED-00A1-4A7C-BF16-8544A9082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C537-CB81-4512-AC87-9DB5B8D43FBB}" type="datetimeFigureOut">
              <a:rPr lang="ko-KR" altLang="en-US" smtClean="0"/>
              <a:pPr/>
              <a:t>2012-07-11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96ED-00A1-4A7C-BF16-8544A9082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C537-CB81-4512-AC87-9DB5B8D43FBB}" type="datetimeFigureOut">
              <a:rPr lang="ko-KR" altLang="en-US" smtClean="0"/>
              <a:pPr/>
              <a:t>2012-07-11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96ED-00A1-4A7C-BF16-8544A9082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9C537-CB81-4512-AC87-9DB5B8D43FBB}" type="datetimeFigureOut">
              <a:rPr lang="ko-KR" altLang="en-US" smtClean="0"/>
              <a:pPr/>
              <a:t>2012-07-11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796ED-00A1-4A7C-BF16-8544A9082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제목용1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86898"/>
          </a:xfrm>
          <a:prstGeom prst="rect">
            <a:avLst/>
          </a:prstGeom>
        </p:spPr>
      </p:pic>
      <p:grpSp>
        <p:nvGrpSpPr>
          <p:cNvPr id="6" name="그룹 11"/>
          <p:cNvGrpSpPr/>
          <p:nvPr/>
        </p:nvGrpSpPr>
        <p:grpSpPr>
          <a:xfrm>
            <a:off x="2951820" y="6023802"/>
            <a:ext cx="3240360" cy="1010931"/>
            <a:chOff x="784343" y="2268062"/>
            <a:chExt cx="7584774" cy="2366306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4276" y="2268062"/>
              <a:ext cx="4309735" cy="2366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8510" y="3033962"/>
              <a:ext cx="1340607" cy="899736"/>
            </a:xfrm>
            <a:prstGeom prst="rect">
              <a:avLst/>
            </a:prstGeom>
            <a:noFill/>
            <a:ln>
              <a:noFill/>
            </a:ln>
            <a:effectLst>
              <a:outerShdw blurRad="63500" algn="ctr" rotWithShape="0">
                <a:schemeClr val="bg2">
                  <a:alpha val="74998"/>
                </a:scheme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343" y="3033962"/>
              <a:ext cx="1988416" cy="899736"/>
            </a:xfrm>
            <a:prstGeom prst="rect">
              <a:avLst/>
            </a:prstGeom>
            <a:noFill/>
            <a:ln>
              <a:noFill/>
            </a:ln>
            <a:effectLst>
              <a:outerShdw blurRad="63500" algn="ctr" rotWithShape="0">
                <a:schemeClr val="bg2">
                  <a:alpha val="74998"/>
                </a:scheme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1318533" y="188640"/>
            <a:ext cx="66378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2012 ‘Smart Talk’ </a:t>
            </a:r>
            <a:r>
              <a:rPr lang="ko-KR" altLang="ko-K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참가 신청서</a:t>
            </a:r>
            <a:endParaRPr lang="ko-KR" altLang="ko-KR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ko-KR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0" y="1052736"/>
            <a:ext cx="9144000" cy="5040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827584" y="1412776"/>
          <a:ext cx="7488832" cy="4411540"/>
        </p:xfrm>
        <a:graphic>
          <a:graphicData uri="http://schemas.openxmlformats.org/drawingml/2006/table">
            <a:tbl>
              <a:tblPr/>
              <a:tblGrid>
                <a:gridCol w="1929041"/>
                <a:gridCol w="5559791"/>
              </a:tblGrid>
              <a:tr h="689302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/>
                          <a:ea typeface="맑은 고딕"/>
                          <a:cs typeface="Times New Roman"/>
                        </a:rPr>
                        <a:t>성명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2400" kern="100" dirty="0">
                        <a:solidFill>
                          <a:schemeClr val="bg1"/>
                        </a:solidFill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0373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altLang="en-US" sz="1600" kern="100" dirty="0" smtClean="0">
                          <a:solidFill>
                            <a:schemeClr val="tx1"/>
                          </a:solidFill>
                          <a:latin typeface="맑은 고딕"/>
                          <a:ea typeface="맑은 고딕"/>
                          <a:cs typeface="Times New Roman"/>
                        </a:rPr>
                        <a:t>학교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2400" kern="100" dirty="0">
                        <a:solidFill>
                          <a:schemeClr val="bg1"/>
                        </a:solidFill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0373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altLang="en-US" sz="1600" kern="100" dirty="0" smtClean="0">
                          <a:solidFill>
                            <a:schemeClr val="tx1"/>
                          </a:solidFill>
                          <a:latin typeface="맑은 고딕"/>
                          <a:ea typeface="맑은 고딕"/>
                          <a:cs typeface="Times New Roman"/>
                        </a:rPr>
                        <a:t>전공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2400" kern="100" dirty="0">
                        <a:solidFill>
                          <a:schemeClr val="bg1"/>
                        </a:solidFill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0373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세부전공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ko-KR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석사</a:t>
                      </a:r>
                      <a:r>
                        <a:rPr lang="ko-KR" altLang="en-US" sz="16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만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r>
                        <a:rPr lang="ko-KR" altLang="en-US" sz="16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2400" kern="100" dirty="0">
                        <a:solidFill>
                          <a:schemeClr val="bg1"/>
                        </a:solidFill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0373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altLang="en-US" sz="16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졸업 예정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(OO</a:t>
                      </a:r>
                      <a:r>
                        <a:rPr lang="ko-KR" altLang="en-US" sz="16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년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/OO</a:t>
                      </a:r>
                      <a:r>
                        <a:rPr lang="ko-KR" altLang="en-US" sz="16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월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2400" kern="100" dirty="0">
                        <a:solidFill>
                          <a:schemeClr val="bg1"/>
                        </a:solidFill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0373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1600" kern="100" dirty="0" err="1">
                          <a:solidFill>
                            <a:schemeClr val="tx1"/>
                          </a:solidFill>
                          <a:latin typeface="맑은 고딕"/>
                          <a:ea typeface="맑은 고딕"/>
                          <a:cs typeface="Times New Roman"/>
                        </a:rPr>
                        <a:t>이메일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2400" kern="100" dirty="0">
                        <a:solidFill>
                          <a:schemeClr val="bg1"/>
                        </a:solidFill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0373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/>
                          <a:ea typeface="맑은 고딕"/>
                          <a:cs typeface="Times New Roman"/>
                        </a:rPr>
                        <a:t>연락처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2400" kern="100" dirty="0">
                        <a:solidFill>
                          <a:schemeClr val="bg1"/>
                        </a:solidFill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25</Words>
  <Application>Microsoft Office PowerPoint</Application>
  <PresentationFormat>화면 슬라이드 쇼(4:3)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최승혁/S/W Lab 1(VD)/E4(선임)/삼성전자</dc:creator>
  <cp:lastModifiedBy>최승혁/S/W Lab 1(VD)/E4(선임)/삼성전자</cp:lastModifiedBy>
  <cp:revision>6</cp:revision>
  <dcterms:created xsi:type="dcterms:W3CDTF">2012-07-11T01:30:36Z</dcterms:created>
  <dcterms:modified xsi:type="dcterms:W3CDTF">2012-07-11T07:26:34Z</dcterms:modified>
</cp:coreProperties>
</file>